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A3AA4-D83F-4BCC-A5A0-55728FBE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95F8D9-C193-4955-A042-FD5A3489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0230F-E83B-42A3-B023-DEC17222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B8614-98C0-41EB-86F4-7FFF4256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526FA-86E0-4917-959F-B3D546E5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5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EB7F2-C066-480C-8B2C-05D7F3CE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AC2CD9-00C6-4FA3-8396-4948EA86A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055E6-710C-4038-9531-C0876D40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90D66-7782-4524-A606-B4320D6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0C1EB-1B1F-4EB3-9965-3EEF0031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FD855-A2D4-4682-BF01-DDEE1209C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2F75-961E-4107-9852-0BE3A2359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61B2B-084F-4040-AF19-0B2123A6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FC556-9A7C-4B43-954B-4904760B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216D6-795E-4808-AE96-77FFB8B9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9257D-BB85-4185-ACD0-4CFA3A34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D97CE-199C-4E70-B6ED-C283AD2A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96FB77-C787-494E-873C-3EAE0729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11ED4-0582-459E-8760-C195AA37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FBCE2-F044-40B3-AD1F-40443E5D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3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CF103-622C-44C9-9EBD-E8E8DE40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635F6-77B1-4390-9A33-130C5F3DD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24351-C761-4CEA-A254-35946B8D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5872F-5A09-4B41-AD67-F6F3D0D5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C9AF8-DC51-4076-AEEC-10627D62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1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2F268-B333-4DCE-9B68-9C84244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74A29-C6C9-40C8-AAF2-980C93ADF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C37CF-80BE-43BA-B569-AC02EF8EC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66C99-315A-4920-AAFA-BB6D3F4C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DE9DBD-9352-43F6-B776-F049B69E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F0417A-C2EE-4D0C-99AC-DE8C723D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4110A-FBBB-44DA-ACCD-084DD69A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A53E6-98EC-4F22-BF18-BCDC0CA54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7ADA5-8E87-4F32-BAB4-BFDE3B99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99AA46-3698-4F41-B474-883DF5CDC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A6F641-5681-4DC2-A67B-98593F102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61C9D2-4F7C-482E-9AFB-2CB646F4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91D51-A646-4FCB-8A2A-212E6912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3C680-99E3-46F0-894E-B580A927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1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20546-5AB6-41FC-8671-542D49C6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184A4-B20E-48F8-9E4A-C2FEC90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1F88C-7E85-4820-B920-D99C11D2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B3B963-8D72-49A7-BC55-E0825A4E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2AECD1-F8B7-4530-9F42-1DFB3E41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47491-F8CB-4FE8-912F-851942E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AB39B8-A453-4BC5-BA98-EF5BBD02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5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A8D31-9007-450A-9BFA-528BF709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53E006-6AAA-4767-A5DF-D66D5797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2F941B-8D2F-4238-B6A3-30C3776A5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99AFA8-2B8F-4388-B50A-87C3DEFE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F1244-FDB0-4264-95C8-1C6A97C0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95AB38-BC9F-455A-B7BA-B24B7BB6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7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D2DAA-BA81-4CAA-9C40-B34D7197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B5152-85D0-4D4E-BC53-9C93C61F1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D8DC4D-2CF9-49FA-A0C1-C2A9428CD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C6C97-3E5C-45A5-B43B-8C15E94D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323A7-585B-4797-A32E-3A384BE5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B6A22-BB2B-4B02-8C74-C3EEE9F6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1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F5CEC5-13FC-49B3-900A-82DCC2C7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A0C8A-28A3-4B2E-B62B-02B4DDD56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7A17EF-15B5-4D8A-9CF6-6C36F4C8C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96E4D-2FA6-4916-B34B-A2CB8D5AFDD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009F7-2852-4052-B56F-6BBE833E0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645E8-A24C-4863-AF33-F1526C25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E5445-EC75-42F8-A7C3-42A93D4903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4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3DFFC-1433-4F0D-8A6D-D8F3D0D9B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Mass-Spring-Simulation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B2189-C847-4EB0-BFCE-E3F7C080B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2019-2 </a:t>
            </a:r>
            <a:r>
              <a:rPr lang="en-US" altLang="ko-KR" dirty="0" err="1"/>
              <a:t>Interective</a:t>
            </a:r>
            <a:r>
              <a:rPr lang="en-US" altLang="ko-KR" dirty="0"/>
              <a:t> Visualization PA#2</a:t>
            </a:r>
          </a:p>
          <a:p>
            <a:endParaRPr lang="en-US" altLang="ko-KR" dirty="0"/>
          </a:p>
          <a:p>
            <a:pPr algn="r"/>
            <a:r>
              <a:rPr lang="en-US" altLang="ko-KR" dirty="0"/>
              <a:t>2016320189 </a:t>
            </a:r>
            <a:r>
              <a:rPr lang="ko-KR" altLang="en-US" dirty="0"/>
              <a:t>이광렬</a:t>
            </a:r>
            <a:endParaRPr lang="en-US" altLang="ko-KR" dirty="0"/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10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19E9A-318D-41AB-87A2-F7C1DFB3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PA#1 Demo Video</a:t>
            </a:r>
            <a:endParaRPr lang="ko-KR" altLang="en-US" dirty="0"/>
          </a:p>
        </p:txBody>
      </p:sp>
      <p:pic>
        <p:nvPicPr>
          <p:cNvPr id="4" name="2016320189_이광렬_PA_1">
            <a:hlinkClick r:id="" action="ppaction://media"/>
            <a:extLst>
              <a:ext uri="{FF2B5EF4-FFF2-40B4-BE49-F238E27FC236}">
                <a16:creationId xmlns:a16="http://schemas.microsoft.com/office/drawing/2014/main" id="{129FEBE2-4D51-4EDA-85CF-71C52F90B6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11705"/>
            <a:ext cx="8292627" cy="4845468"/>
          </a:xfrm>
        </p:spPr>
      </p:pic>
    </p:spTree>
    <p:extLst>
      <p:ext uri="{BB962C8B-B14F-4D97-AF65-F5344CB8AC3E}">
        <p14:creationId xmlns:p14="http://schemas.microsoft.com/office/powerpoint/2010/main" val="10992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4FBBA-43DF-4799-913D-DE80A5EA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사항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9EE51D7-7C46-4076-B5ED-C43E3ED04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326" y="2253456"/>
            <a:ext cx="2692924" cy="2175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F95F05-291C-4A37-A8D0-97646FF8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250" y="2253456"/>
            <a:ext cx="2692924" cy="21756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4903CF-ED1C-410F-96C3-81BB8ECE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74" y="2253456"/>
            <a:ext cx="2692924" cy="217566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14234EE-08A9-403D-B7BE-EDB5FA647E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Node	              Spring	      Face(with Texture)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Force(Hooke’s Law + Damping Force)</a:t>
            </a:r>
          </a:p>
          <a:p>
            <a:pPr marL="0" indent="0">
              <a:buNone/>
            </a:pPr>
            <a:r>
              <a:rPr lang="en-US" altLang="ko-KR" dirty="0"/>
              <a:t>Integration(Euler’s Explicit Method)</a:t>
            </a:r>
          </a:p>
        </p:txBody>
      </p:sp>
    </p:spTree>
    <p:extLst>
      <p:ext uri="{BB962C8B-B14F-4D97-AF65-F5344CB8AC3E}">
        <p14:creationId xmlns:p14="http://schemas.microsoft.com/office/powerpoint/2010/main" val="102656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D085D-ECA4-4D63-9572-E6BC7724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F1ED1-0B7B-4A12-BB9B-52FE8DF6D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Rendering(compute normal)</a:t>
            </a:r>
          </a:p>
          <a:p>
            <a:pPr marL="0" indent="0">
              <a:buNone/>
            </a:pPr>
            <a:r>
              <a:rPr lang="en-US" altLang="ko-KR" dirty="0"/>
              <a:t>User Interaction(Mouse input)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Collision 	: ground - cloth</a:t>
            </a:r>
          </a:p>
          <a:p>
            <a:pPr marL="0" indent="0">
              <a:buNone/>
            </a:pPr>
            <a:r>
              <a:rPr lang="en-US" altLang="ko-KR" dirty="0"/>
              <a:t>	     	: Sphere - cloth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818BF-076A-4E5F-89A1-A051D49C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24" y="2903619"/>
            <a:ext cx="3703151" cy="29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90CC4-D205-47FC-A3A6-A8F359FF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PA#2 Demo Video</a:t>
            </a:r>
            <a:endParaRPr lang="ko-KR" altLang="en-US" dirty="0"/>
          </a:p>
        </p:txBody>
      </p:sp>
      <p:pic>
        <p:nvPicPr>
          <p:cNvPr id="4" name="2016320189_이광렬_PA_2">
            <a:hlinkClick r:id="" action="ppaction://media"/>
            <a:extLst>
              <a:ext uri="{FF2B5EF4-FFF2-40B4-BE49-F238E27FC236}">
                <a16:creationId xmlns:a16="http://schemas.microsoft.com/office/drawing/2014/main" id="{0811F21A-7774-4867-A05F-6794A641CF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300" y="1504783"/>
            <a:ext cx="6120647" cy="4954724"/>
          </a:xfrm>
        </p:spPr>
      </p:pic>
    </p:spTree>
    <p:extLst>
      <p:ext uri="{BB962C8B-B14F-4D97-AF65-F5344CB8AC3E}">
        <p14:creationId xmlns:p14="http://schemas.microsoft.com/office/powerpoint/2010/main" val="20326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72</Words>
  <Application>Microsoft Office PowerPoint</Application>
  <PresentationFormat>와이드스크린</PresentationFormat>
  <Paragraphs>19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Mass-Spring-Simulation</vt:lpstr>
      <vt:lpstr>PA#1 Demo Video</vt:lpstr>
      <vt:lpstr>구현 사항</vt:lpstr>
      <vt:lpstr>구현 사항</vt:lpstr>
      <vt:lpstr>PA#2 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Mass-Spring-Simulation</dc:title>
  <dc:creator>이 광렬</dc:creator>
  <cp:lastModifiedBy>이 광렬</cp:lastModifiedBy>
  <cp:revision>6</cp:revision>
  <dcterms:created xsi:type="dcterms:W3CDTF">2019-10-31T16:55:40Z</dcterms:created>
  <dcterms:modified xsi:type="dcterms:W3CDTF">2019-10-31T18:33:47Z</dcterms:modified>
</cp:coreProperties>
</file>